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8" r:id="rId4"/>
    <p:sldId id="273" r:id="rId5"/>
    <p:sldId id="28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CE4D9-6D7F-430D-B7C2-D2E38EA5AA0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092BA-83D7-4CFD-B1F5-D12D2120ADFD}" type="pres">
      <dgm:prSet presAssocID="{9B0CE4D9-6D7F-430D-B7C2-D2E38EA5AA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21117942-9770-4A44-A9B4-B7AAC4628A34}" type="presOf" srcId="{9B0CE4D9-6D7F-430D-B7C2-D2E38EA5AA08}" destId="{5AA092BA-83D7-4CFD-B1F5-D12D2120ADFD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E339E-BA15-4339-8DE6-C27DC60BE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8C66AC-5A11-46FE-A370-9AA057635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9B1C25-BD54-4593-9767-28C6A4D3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B59B25-D8E8-428E-8601-17B51903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C201B0-0469-47ED-B3A6-888A4AAA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6CFB6-E559-4E5E-B440-F2F3AE30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F756D6-9425-4203-8CFF-ABF9D0EC3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8EEFA0-DFAB-475D-AEB7-803DD49F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162678-C7D2-4D00-9883-2506EBE7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7B38D-3C2D-4AA1-9F04-0EA9CD9A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3DE3D2-7017-4466-BBAA-C05ADECC7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34D623-54A5-4EC7-9962-03E45B59C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9E9E99-0BBE-4353-B053-462B0AA0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BF522B-1E8D-4C1A-9EF0-58CDA1F4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2F4E5-7F60-4EA7-82E4-441B65D3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6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DF686-993A-46AF-BD2C-AC449A59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4DDED2-EAEA-4D4F-BB7E-551A91937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8E5689-90BF-46CE-BA21-21F56A3A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6C9671-7CCA-4879-B83F-97C7F3B6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73070-1B97-4D73-B86B-83307BC3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9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1F7AA9-5E60-48F8-9556-0ED62C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5D94DB-EEE0-4751-92A5-2F0F44DE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FEE8FB-9DAE-498E-A701-D2A5AAD5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A4990-582A-4FEB-A8AB-EFC081D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CFF2C3-E5FA-447E-888A-D1399E14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7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1C6DD-9FBC-4BC9-BAA1-249D4173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5A4830-8D75-426B-BA21-95181E3BC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E13E3E-AF0D-45E3-8CE0-8F560AD8E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A4507D-66D9-4218-B9A1-8893335E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7D74F3-1FB2-468D-9153-EA950F23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9396FA-498D-4242-A280-2AD314BE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7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49364-C8E9-4641-B96D-E3AB383E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BFB1FD-36E1-4EBA-86D1-9F69D7D2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96E7C1-5414-465D-B16E-8D75E2A61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C6D93C-134B-4335-A582-A63381670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4F2A6A-1206-4560-A08A-928726290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B4053D-A493-46F2-9661-4C1409C8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B765BE-5E6D-48AA-BAAB-25E072B6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7CDA8E-998C-476F-9B6E-C5814D4B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3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2E3FF-7A3A-448D-B089-20CDE6F9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0A1514-2561-4964-B0DB-B45E6092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063609-B6B1-4A37-A3C6-4E3B67D7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25ADF8-77DC-447E-98A3-443E89C1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5397B98-CE28-4C41-9F85-3F2C93B0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8A357D9-1456-4181-AD4D-406CC2C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BDFA91-2470-4EF8-A70A-33599853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2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9F26C-5FCF-46E5-8475-3C20A984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99EA5-9CC6-4A58-850D-53FF1F00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C7A38D-A251-4879-9CEC-8560B42F5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589EF9-8370-4DBF-9E92-9F6BE538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CDCDCB-7FE8-4FC3-9694-01626E48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DC242C-D860-4E13-8E04-491F802A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A3A04-1F0A-4CC7-B6FE-14611639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661A23-D83A-4944-AEE9-4BA5A9BF6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1542FD-C5E1-4C8D-A1F3-E68564FF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D60360-9DB8-4AF8-A778-515CD837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61972A-B91D-4EA5-96C2-12908B3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C232E0-717E-4232-8149-4FAFEDCF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EAAE9-AEEB-4CE2-9690-D562C770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C0127D-094B-4F0D-93B0-C86A106A8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8AC495-80EE-4F66-80E0-6F4BC6402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B085-EBFC-436D-A482-5B05FF6BDDD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D10D21-4559-49EF-8919-85C263F46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AEE63B-9541-48F7-A22E-7A27909EC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FB36-8359-4872-9FD9-5B78B5C4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0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352D18-8E65-4355-9961-D29216C9C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4614" y="243185"/>
            <a:ext cx="6650307" cy="156531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alt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Атомклассы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AC7EB3-C3C7-4B27-A867-BDA951640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" y="342498"/>
            <a:ext cx="3183551" cy="123692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B0F4207-0309-438D-A634-EBD4F1D1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3" y="2403055"/>
            <a:ext cx="6922502" cy="33231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3»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Десногорск» Смоленской области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1" y="3299723"/>
            <a:ext cx="5381851" cy="35582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47" y="159884"/>
            <a:ext cx="1688341" cy="1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5BFBF3-31AE-4627-A0EF-F4493D4C2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" y="181231"/>
            <a:ext cx="1707227" cy="66331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8352D18-8E65-4355-9961-D29216C9C602}"/>
              </a:ext>
            </a:extLst>
          </p:cNvPr>
          <p:cNvSpPr txBox="1">
            <a:spLocks/>
          </p:cNvSpPr>
          <p:nvPr/>
        </p:nvSpPr>
        <p:spPr>
          <a:xfrm>
            <a:off x="3123211" y="344384"/>
            <a:ext cx="5913911" cy="5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Атомклассы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26" y="159884"/>
            <a:ext cx="1038162" cy="1013735"/>
          </a:xfrm>
          <a:prstGeom prst="rect">
            <a:avLst/>
          </a:prstGeom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822366" y="844548"/>
            <a:ext cx="10515600" cy="1224000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Реновация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томкласса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6" y="2408699"/>
            <a:ext cx="4967188" cy="37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08" y="2518857"/>
            <a:ext cx="4820884" cy="36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7FCBADE-4882-42AD-BE81-7CEFE1673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" y="181231"/>
            <a:ext cx="1707227" cy="663317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C8352D18-8E65-4355-9961-D29216C9C602}"/>
              </a:ext>
            </a:extLst>
          </p:cNvPr>
          <p:cNvSpPr txBox="1">
            <a:spLocks/>
          </p:cNvSpPr>
          <p:nvPr/>
        </p:nvSpPr>
        <p:spPr>
          <a:xfrm>
            <a:off x="3123211" y="344384"/>
            <a:ext cx="5913911" cy="5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Атомклассы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26" y="159884"/>
            <a:ext cx="1038162" cy="1013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366" y="1346200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1173619"/>
            <a:ext cx="5710406" cy="429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94" y="1173619"/>
            <a:ext cx="5723490" cy="4309452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710986" y="5473219"/>
            <a:ext cx="10515600" cy="12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Реновация Атомкласса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702482-4DE3-4862-AB16-E42952008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" y="181231"/>
            <a:ext cx="1707227" cy="66331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8352D18-8E65-4355-9961-D29216C9C602}"/>
              </a:ext>
            </a:extLst>
          </p:cNvPr>
          <p:cNvSpPr txBox="1">
            <a:spLocks/>
          </p:cNvSpPr>
          <p:nvPr/>
        </p:nvSpPr>
        <p:spPr>
          <a:xfrm>
            <a:off x="3123211" y="344384"/>
            <a:ext cx="5913911" cy="5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Атомклассы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270467"/>
              </p:ext>
            </p:extLst>
          </p:nvPr>
        </p:nvGraphicFramePr>
        <p:xfrm>
          <a:off x="0" y="844548"/>
          <a:ext cx="12192000" cy="601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26" y="159884"/>
            <a:ext cx="1038162" cy="1013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04" y="1190665"/>
            <a:ext cx="7526929" cy="5667335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99327" y="2857985"/>
            <a:ext cx="3084651" cy="17491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Реновация 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томкласса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10" y="181231"/>
            <a:ext cx="1287779" cy="96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8352D18-8E65-4355-9961-D29216C9C602}"/>
              </a:ext>
            </a:extLst>
          </p:cNvPr>
          <p:cNvSpPr txBox="1">
            <a:spLocks/>
          </p:cNvSpPr>
          <p:nvPr/>
        </p:nvSpPr>
        <p:spPr>
          <a:xfrm>
            <a:off x="3123211" y="344384"/>
            <a:ext cx="5913911" cy="5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Атомклассы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FCBADE-4882-42AD-BE81-7CEFE1673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" y="181231"/>
            <a:ext cx="1707227" cy="663317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4" y="1901825"/>
            <a:ext cx="4584564" cy="4351338"/>
          </a:xfrm>
        </p:spPr>
      </p:pic>
    </p:spTree>
    <p:extLst>
      <p:ext uri="{BB962C8B-B14F-4D97-AF65-F5344CB8AC3E}">
        <p14:creationId xmlns:p14="http://schemas.microsoft.com/office/powerpoint/2010/main" val="42622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53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Проект «Школа Росатома», Атомклассы</vt:lpstr>
      <vt:lpstr>Реновация Атомкласса</vt:lpstr>
      <vt:lpstr>Презентация PowerPoint</vt:lpstr>
      <vt:lpstr>Реновация  Атомкласса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школа 1</cp:lastModifiedBy>
  <cp:revision>152</cp:revision>
  <dcterms:created xsi:type="dcterms:W3CDTF">2017-09-17T12:30:42Z</dcterms:created>
  <dcterms:modified xsi:type="dcterms:W3CDTF">2025-01-16T16:56:38Z</dcterms:modified>
</cp:coreProperties>
</file>